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87" r:id="rId4"/>
    <p:sldId id="286" r:id="rId5"/>
    <p:sldId id="288" r:id="rId6"/>
    <p:sldId id="289" r:id="rId7"/>
    <p:sldId id="290" r:id="rId8"/>
    <p:sldId id="291" r:id="rId9"/>
    <p:sldId id="292" r:id="rId10"/>
    <p:sldId id="268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2D98"/>
    <a:srgbClr val="E1045A"/>
    <a:srgbClr val="FCB142"/>
    <a:srgbClr val="131313"/>
    <a:srgbClr val="050708"/>
    <a:srgbClr val="CC00CC"/>
    <a:srgbClr val="FEBED6"/>
    <a:srgbClr val="FF8837"/>
    <a:srgbClr val="E2045A"/>
    <a:srgbClr val="E204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21" autoAdjust="0"/>
    <p:restoredTop sz="94660"/>
  </p:normalViewPr>
  <p:slideViewPr>
    <p:cSldViewPr snapToGrid="0">
      <p:cViewPr varScale="1">
        <p:scale>
          <a:sx n="67" d="100"/>
          <a:sy n="67" d="100"/>
        </p:scale>
        <p:origin x="29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6524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6821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466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3353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4030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3900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9092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3870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1915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9927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2912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1FF75-6789-432A-8DE8-FE9463F8AD1A}" type="datetimeFigureOut">
              <a:rPr lang="pt-BR" smtClean="0"/>
              <a:t>24/06/2018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0987D-B10D-4586-9F25-3CE94001D9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3567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/>
          <p:cNvGrpSpPr/>
          <p:nvPr/>
        </p:nvGrpSpPr>
        <p:grpSpPr>
          <a:xfrm>
            <a:off x="548376" y="1808979"/>
            <a:ext cx="10870912" cy="3306255"/>
            <a:chOff x="548376" y="1808979"/>
            <a:chExt cx="10870912" cy="3306255"/>
          </a:xfrm>
        </p:grpSpPr>
        <p:grpSp>
          <p:nvGrpSpPr>
            <p:cNvPr id="9" name="Grupo 8"/>
            <p:cNvGrpSpPr/>
            <p:nvPr/>
          </p:nvGrpSpPr>
          <p:grpSpPr>
            <a:xfrm>
              <a:off x="548376" y="2372993"/>
              <a:ext cx="7411693" cy="1946832"/>
              <a:chOff x="323385" y="2363940"/>
              <a:chExt cx="7411693" cy="1946832"/>
            </a:xfrm>
          </p:grpSpPr>
          <p:sp>
            <p:nvSpPr>
              <p:cNvPr id="16" name="CaixaDeTexto 15"/>
              <p:cNvSpPr txBox="1"/>
              <p:nvPr/>
            </p:nvSpPr>
            <p:spPr>
              <a:xfrm>
                <a:off x="323385" y="2363940"/>
                <a:ext cx="7411693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8000" dirty="0">
                    <a:solidFill>
                      <a:srgbClr val="E2045A"/>
                    </a:solidFill>
                    <a:latin typeface="Fredoka One" panose="02000000000000000000" pitchFamily="2" charset="0"/>
                  </a:rPr>
                  <a:t>Amor em Leite</a:t>
                </a:r>
              </a:p>
            </p:txBody>
          </p:sp>
          <p:sp>
            <p:nvSpPr>
              <p:cNvPr id="17" name="CaixaDeTexto 16"/>
              <p:cNvSpPr txBox="1"/>
              <p:nvPr/>
            </p:nvSpPr>
            <p:spPr>
              <a:xfrm>
                <a:off x="2159220" y="3295109"/>
                <a:ext cx="5500516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6000" dirty="0">
                    <a:solidFill>
                      <a:srgbClr val="E2045A"/>
                    </a:solidFill>
                    <a:latin typeface="Oregano" panose="03060702040602030A04" pitchFamily="66" charset="0"/>
                  </a:rPr>
                  <a:t>O gesto que alimenta</a:t>
                </a:r>
              </a:p>
            </p:txBody>
          </p:sp>
        </p:grpSp>
        <p:grpSp>
          <p:nvGrpSpPr>
            <p:cNvPr id="8" name="Grupo 7"/>
            <p:cNvGrpSpPr/>
            <p:nvPr/>
          </p:nvGrpSpPr>
          <p:grpSpPr>
            <a:xfrm>
              <a:off x="8104925" y="1808979"/>
              <a:ext cx="3314363" cy="3306255"/>
              <a:chOff x="7735078" y="2038492"/>
              <a:chExt cx="3092521" cy="3092521"/>
            </a:xfrm>
          </p:grpSpPr>
          <p:sp>
            <p:nvSpPr>
              <p:cNvPr id="5" name="Lágrima 4"/>
              <p:cNvSpPr/>
              <p:nvPr/>
            </p:nvSpPr>
            <p:spPr>
              <a:xfrm>
                <a:off x="7735078" y="2038492"/>
                <a:ext cx="3092521" cy="3092521"/>
              </a:xfrm>
              <a:prstGeom prst="teardrop">
                <a:avLst/>
              </a:prstGeom>
              <a:solidFill>
                <a:srgbClr val="E104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4" name="Imagem 3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05375" y="2335323"/>
                <a:ext cx="2951925" cy="2560795"/>
              </a:xfrm>
              <a:prstGeom prst="teardrop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82041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/>
          <a:srcRect l="4486"/>
          <a:stretch/>
        </p:blipFill>
        <p:spPr>
          <a:xfrm>
            <a:off x="1005417" y="642577"/>
            <a:ext cx="10157988" cy="3084123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8402099" y="4320288"/>
            <a:ext cx="27613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>
                <a:solidFill>
                  <a:schemeClr val="accent1">
                    <a:lumMod val="75000"/>
                  </a:schemeClr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UM POUQUINHO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8120415" y="4913876"/>
            <a:ext cx="2888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>
                <a:solidFill>
                  <a:srgbClr val="FF8837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DO QUE VOCÊ DOA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6672405" y="5507464"/>
            <a:ext cx="43366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>
                <a:solidFill>
                  <a:srgbClr val="E2045B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É TUDO PARA QUEM PRECISA</a:t>
            </a:r>
          </a:p>
        </p:txBody>
      </p:sp>
    </p:spTree>
    <p:extLst>
      <p:ext uri="{BB962C8B-B14F-4D97-AF65-F5344CB8AC3E}">
        <p14:creationId xmlns:p14="http://schemas.microsoft.com/office/powerpoint/2010/main" val="294066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upo 38"/>
          <p:cNvGrpSpPr/>
          <p:nvPr/>
        </p:nvGrpSpPr>
        <p:grpSpPr>
          <a:xfrm>
            <a:off x="1645347" y="502675"/>
            <a:ext cx="3062456" cy="6061085"/>
            <a:chOff x="587565" y="1158842"/>
            <a:chExt cx="2408776" cy="4671588"/>
          </a:xfrm>
        </p:grpSpPr>
        <p:pic>
          <p:nvPicPr>
            <p:cNvPr id="4" name="Imagem 3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565" y="1158842"/>
              <a:ext cx="2408776" cy="46715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" name="Imagem 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200" y="1525297"/>
              <a:ext cx="2215506" cy="376192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7" name="Grupo 6"/>
          <p:cNvGrpSpPr/>
          <p:nvPr/>
        </p:nvGrpSpPr>
        <p:grpSpPr>
          <a:xfrm>
            <a:off x="6973486" y="502676"/>
            <a:ext cx="3039645" cy="6061085"/>
            <a:chOff x="6048315" y="1158842"/>
            <a:chExt cx="2408776" cy="4671588"/>
          </a:xfrm>
        </p:grpSpPr>
        <p:pic>
          <p:nvPicPr>
            <p:cNvPr id="18" name="Imagem 17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8315" y="1158842"/>
              <a:ext cx="2408776" cy="46715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6" name="Imagem 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4950" y="1525299"/>
              <a:ext cx="2215506" cy="376192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20431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/>
        </p:nvGrpSpPr>
        <p:grpSpPr>
          <a:xfrm>
            <a:off x="1770427" y="448561"/>
            <a:ext cx="2962514" cy="6061085"/>
            <a:chOff x="1847154" y="186012"/>
            <a:chExt cx="2962514" cy="6061085"/>
          </a:xfrm>
        </p:grpSpPr>
        <p:pic>
          <p:nvPicPr>
            <p:cNvPr id="13" name="Imagem 12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7154" y="186012"/>
              <a:ext cx="2962514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" name="Imagem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3959" y="695706"/>
              <a:ext cx="2728904" cy="4919249"/>
            </a:xfrm>
            <a:prstGeom prst="rect">
              <a:avLst/>
            </a:prstGeom>
          </p:spPr>
        </p:pic>
      </p:grpSp>
      <p:sp>
        <p:nvSpPr>
          <p:cNvPr id="23" name="Elipse 22"/>
          <p:cNvSpPr/>
          <p:nvPr/>
        </p:nvSpPr>
        <p:spPr>
          <a:xfrm>
            <a:off x="2762512" y="5215800"/>
            <a:ext cx="978341" cy="651850"/>
          </a:xfrm>
          <a:prstGeom prst="ellipse">
            <a:avLst/>
          </a:prstGeom>
          <a:noFill/>
          <a:ln w="57150">
            <a:solidFill>
              <a:srgbClr val="FC2D9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7" name="Grupo 6"/>
          <p:cNvGrpSpPr/>
          <p:nvPr/>
        </p:nvGrpSpPr>
        <p:grpSpPr>
          <a:xfrm>
            <a:off x="7157431" y="448561"/>
            <a:ext cx="2962513" cy="6061085"/>
            <a:chOff x="7094057" y="448560"/>
            <a:chExt cx="2962513" cy="6061085"/>
          </a:xfrm>
        </p:grpSpPr>
        <p:pic>
          <p:nvPicPr>
            <p:cNvPr id="26" name="Imagem 25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94057" y="448560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6" name="Grupo 5"/>
            <p:cNvGrpSpPr/>
            <p:nvPr/>
          </p:nvGrpSpPr>
          <p:grpSpPr>
            <a:xfrm>
              <a:off x="7210861" y="958255"/>
              <a:ext cx="2728905" cy="4911607"/>
              <a:chOff x="5359008" y="1237501"/>
              <a:chExt cx="2730415" cy="4911607"/>
            </a:xfrm>
          </p:grpSpPr>
          <p:pic>
            <p:nvPicPr>
              <p:cNvPr id="4" name="Imagem 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59008" y="1429036"/>
                <a:ext cx="2730414" cy="4720072"/>
              </a:xfrm>
              <a:prstGeom prst="rect">
                <a:avLst/>
              </a:prstGeom>
            </p:spPr>
          </p:pic>
          <p:pic>
            <p:nvPicPr>
              <p:cNvPr id="24" name="Imagem 23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106"/>
              <a:stretch/>
            </p:blipFill>
            <p:spPr>
              <a:xfrm>
                <a:off x="5359009" y="1237501"/>
                <a:ext cx="2730414" cy="19164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813526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o 16"/>
          <p:cNvGrpSpPr/>
          <p:nvPr/>
        </p:nvGrpSpPr>
        <p:grpSpPr>
          <a:xfrm>
            <a:off x="1665221" y="448562"/>
            <a:ext cx="3039645" cy="6061085"/>
            <a:chOff x="6048315" y="1158842"/>
            <a:chExt cx="2408776" cy="4671588"/>
          </a:xfrm>
        </p:grpSpPr>
        <p:pic>
          <p:nvPicPr>
            <p:cNvPr id="19" name="Imagem 18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8315" y="1158842"/>
              <a:ext cx="2408776" cy="46715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1" name="Imagem 2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4950" y="1525299"/>
              <a:ext cx="2215506" cy="376192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23" name="Elipse 22"/>
          <p:cNvSpPr/>
          <p:nvPr/>
        </p:nvSpPr>
        <p:spPr>
          <a:xfrm>
            <a:off x="3923366" y="5289030"/>
            <a:ext cx="648234" cy="651850"/>
          </a:xfrm>
          <a:prstGeom prst="ellipse">
            <a:avLst/>
          </a:prstGeom>
          <a:noFill/>
          <a:ln w="57150">
            <a:solidFill>
              <a:srgbClr val="FC2D9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" name="Grupo 4"/>
          <p:cNvGrpSpPr/>
          <p:nvPr/>
        </p:nvGrpSpPr>
        <p:grpSpPr>
          <a:xfrm>
            <a:off x="7142675" y="448562"/>
            <a:ext cx="3039645" cy="6061085"/>
            <a:chOff x="6862775" y="448562"/>
            <a:chExt cx="2962513" cy="6061085"/>
          </a:xfrm>
        </p:grpSpPr>
        <p:pic>
          <p:nvPicPr>
            <p:cNvPr id="26" name="Imagem 25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2775" y="448562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0908" y="902657"/>
              <a:ext cx="2726246" cy="4923573"/>
            </a:xfrm>
            <a:prstGeom prst="rect">
              <a:avLst/>
            </a:prstGeom>
          </p:spPr>
        </p:pic>
      </p:grpSp>
      <p:pic>
        <p:nvPicPr>
          <p:cNvPr id="22" name="Imagem 21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5554" flipH="1" flipV="1">
            <a:off x="3797411" y="3284413"/>
            <a:ext cx="3360097" cy="249361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7006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892206" y="432581"/>
            <a:ext cx="2962513" cy="6061085"/>
            <a:chOff x="7094057" y="448560"/>
            <a:chExt cx="2962513" cy="6061085"/>
          </a:xfrm>
        </p:grpSpPr>
        <p:pic>
          <p:nvPicPr>
            <p:cNvPr id="26" name="Imagem 25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94057" y="448560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6" name="Grupo 5"/>
            <p:cNvGrpSpPr/>
            <p:nvPr/>
          </p:nvGrpSpPr>
          <p:grpSpPr>
            <a:xfrm>
              <a:off x="7210861" y="958255"/>
              <a:ext cx="2728905" cy="4911607"/>
              <a:chOff x="5359008" y="1237501"/>
              <a:chExt cx="2730415" cy="4911607"/>
            </a:xfrm>
          </p:grpSpPr>
          <p:pic>
            <p:nvPicPr>
              <p:cNvPr id="4" name="Imagem 3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59008" y="1429036"/>
                <a:ext cx="2730414" cy="4720072"/>
              </a:xfrm>
              <a:prstGeom prst="rect">
                <a:avLst/>
              </a:prstGeom>
            </p:spPr>
          </p:pic>
          <p:pic>
            <p:nvPicPr>
              <p:cNvPr id="24" name="Imagem 23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106"/>
              <a:stretch/>
            </p:blipFill>
            <p:spPr>
              <a:xfrm>
                <a:off x="5359009" y="1237501"/>
                <a:ext cx="2730414" cy="191641"/>
              </a:xfrm>
              <a:prstGeom prst="rect">
                <a:avLst/>
              </a:prstGeom>
            </p:spPr>
          </p:pic>
        </p:grpSp>
      </p:grpSp>
      <p:sp>
        <p:nvSpPr>
          <p:cNvPr id="23" name="Elipse 22"/>
          <p:cNvSpPr/>
          <p:nvPr/>
        </p:nvSpPr>
        <p:spPr>
          <a:xfrm>
            <a:off x="1889017" y="993567"/>
            <a:ext cx="680085" cy="650045"/>
          </a:xfrm>
          <a:prstGeom prst="ellipse">
            <a:avLst/>
          </a:prstGeom>
          <a:noFill/>
          <a:ln w="57150">
            <a:solidFill>
              <a:srgbClr val="FC2D9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2890" flipH="1" flipV="1">
            <a:off x="2194144" y="-537985"/>
            <a:ext cx="4693336" cy="303988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9" name="Grupo 8"/>
          <p:cNvGrpSpPr/>
          <p:nvPr/>
        </p:nvGrpSpPr>
        <p:grpSpPr>
          <a:xfrm>
            <a:off x="6950906" y="432582"/>
            <a:ext cx="2962513" cy="6061085"/>
            <a:chOff x="6852211" y="403293"/>
            <a:chExt cx="2962513" cy="6061085"/>
          </a:xfrm>
        </p:grpSpPr>
        <p:pic>
          <p:nvPicPr>
            <p:cNvPr id="14" name="Imagem 13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2211" y="403293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8" name="Grupo 7"/>
            <p:cNvGrpSpPr/>
            <p:nvPr/>
          </p:nvGrpSpPr>
          <p:grpSpPr>
            <a:xfrm>
              <a:off x="6969014" y="912989"/>
              <a:ext cx="2728905" cy="4908638"/>
              <a:chOff x="6969014" y="931097"/>
              <a:chExt cx="2728905" cy="4908638"/>
            </a:xfrm>
          </p:grpSpPr>
          <p:pic>
            <p:nvPicPr>
              <p:cNvPr id="5" name="Imagem 4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9014" y="1122738"/>
                <a:ext cx="2728905" cy="4716997"/>
              </a:xfrm>
              <a:prstGeom prst="rect">
                <a:avLst/>
              </a:prstGeom>
            </p:spPr>
          </p:pic>
          <p:pic>
            <p:nvPicPr>
              <p:cNvPr id="18" name="Imagem 17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106"/>
              <a:stretch/>
            </p:blipFill>
            <p:spPr>
              <a:xfrm>
                <a:off x="6969015" y="931097"/>
                <a:ext cx="2728904" cy="19164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892769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/>
        </p:nvGrpSpPr>
        <p:grpSpPr>
          <a:xfrm>
            <a:off x="1963339" y="425723"/>
            <a:ext cx="2962513" cy="6061085"/>
            <a:chOff x="6852211" y="403293"/>
            <a:chExt cx="2962513" cy="6061085"/>
          </a:xfrm>
        </p:grpSpPr>
        <p:pic>
          <p:nvPicPr>
            <p:cNvPr id="14" name="Imagem 13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2211" y="403293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8" name="Grupo 7"/>
            <p:cNvGrpSpPr/>
            <p:nvPr/>
          </p:nvGrpSpPr>
          <p:grpSpPr>
            <a:xfrm>
              <a:off x="6969014" y="912989"/>
              <a:ext cx="2728905" cy="4908638"/>
              <a:chOff x="6969014" y="931097"/>
              <a:chExt cx="2728905" cy="4908638"/>
            </a:xfrm>
          </p:grpSpPr>
          <p:pic>
            <p:nvPicPr>
              <p:cNvPr id="5" name="Imagem 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9014" y="1122738"/>
                <a:ext cx="2728905" cy="4716997"/>
              </a:xfrm>
              <a:prstGeom prst="rect">
                <a:avLst/>
              </a:prstGeom>
            </p:spPr>
          </p:pic>
          <p:pic>
            <p:nvPicPr>
              <p:cNvPr id="18" name="Imagem 17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106"/>
              <a:stretch/>
            </p:blipFill>
            <p:spPr>
              <a:xfrm>
                <a:off x="6969015" y="931097"/>
                <a:ext cx="2728904" cy="191641"/>
              </a:xfrm>
              <a:prstGeom prst="rect">
                <a:avLst/>
              </a:prstGeom>
            </p:spPr>
          </p:pic>
        </p:grpSp>
      </p:grpSp>
      <p:sp>
        <p:nvSpPr>
          <p:cNvPr id="23" name="Elipse 22"/>
          <p:cNvSpPr/>
          <p:nvPr/>
        </p:nvSpPr>
        <p:spPr>
          <a:xfrm>
            <a:off x="2067156" y="2109458"/>
            <a:ext cx="1827928" cy="832918"/>
          </a:xfrm>
          <a:prstGeom prst="ellipse">
            <a:avLst/>
          </a:prstGeom>
          <a:noFill/>
          <a:ln w="57150">
            <a:solidFill>
              <a:srgbClr val="FC2D9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" name="Grupo 2"/>
          <p:cNvGrpSpPr/>
          <p:nvPr/>
        </p:nvGrpSpPr>
        <p:grpSpPr>
          <a:xfrm>
            <a:off x="7004611" y="425722"/>
            <a:ext cx="2962513" cy="6061085"/>
            <a:chOff x="7004611" y="425722"/>
            <a:chExt cx="2962513" cy="6061085"/>
          </a:xfrm>
        </p:grpSpPr>
        <p:pic>
          <p:nvPicPr>
            <p:cNvPr id="16" name="Imagem 15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4611" y="425722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" name="Imagem 1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1414" y="932028"/>
              <a:ext cx="2728905" cy="4912029"/>
            </a:xfrm>
            <a:prstGeom prst="rect">
              <a:avLst/>
            </a:prstGeom>
          </p:spPr>
        </p:pic>
      </p:grpSp>
      <p:pic>
        <p:nvPicPr>
          <p:cNvPr id="22" name="Imagem 21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4361" flipH="1" flipV="1">
            <a:off x="3582948" y="704307"/>
            <a:ext cx="3316957" cy="260694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7978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/>
        </p:nvGrpSpPr>
        <p:grpSpPr>
          <a:xfrm>
            <a:off x="1963339" y="425723"/>
            <a:ext cx="2962513" cy="6061085"/>
            <a:chOff x="6852211" y="403293"/>
            <a:chExt cx="2962513" cy="6061085"/>
          </a:xfrm>
        </p:grpSpPr>
        <p:pic>
          <p:nvPicPr>
            <p:cNvPr id="14" name="Imagem 13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2211" y="403293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8" name="Grupo 7"/>
            <p:cNvGrpSpPr/>
            <p:nvPr/>
          </p:nvGrpSpPr>
          <p:grpSpPr>
            <a:xfrm>
              <a:off x="6969014" y="912989"/>
              <a:ext cx="2728905" cy="4908638"/>
              <a:chOff x="6969014" y="931097"/>
              <a:chExt cx="2728905" cy="4908638"/>
            </a:xfrm>
          </p:grpSpPr>
          <p:pic>
            <p:nvPicPr>
              <p:cNvPr id="5" name="Imagem 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9014" y="1122738"/>
                <a:ext cx="2728905" cy="4716997"/>
              </a:xfrm>
              <a:prstGeom prst="rect">
                <a:avLst/>
              </a:prstGeom>
            </p:spPr>
          </p:pic>
          <p:pic>
            <p:nvPicPr>
              <p:cNvPr id="18" name="Imagem 17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106"/>
              <a:stretch/>
            </p:blipFill>
            <p:spPr>
              <a:xfrm>
                <a:off x="6969015" y="931097"/>
                <a:ext cx="2728904" cy="191641"/>
              </a:xfrm>
              <a:prstGeom prst="rect">
                <a:avLst/>
              </a:prstGeom>
            </p:spPr>
          </p:pic>
        </p:grpSp>
      </p:grpSp>
      <p:sp>
        <p:nvSpPr>
          <p:cNvPr id="23" name="Elipse 22"/>
          <p:cNvSpPr/>
          <p:nvPr/>
        </p:nvSpPr>
        <p:spPr>
          <a:xfrm>
            <a:off x="1963337" y="2725093"/>
            <a:ext cx="1827928" cy="832918"/>
          </a:xfrm>
          <a:prstGeom prst="ellipse">
            <a:avLst/>
          </a:prstGeom>
          <a:noFill/>
          <a:ln w="57150">
            <a:solidFill>
              <a:srgbClr val="FC2D9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4361" flipH="1" flipV="1">
            <a:off x="3575580" y="1452158"/>
            <a:ext cx="3259988" cy="25621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4" name="Grupo 3"/>
          <p:cNvGrpSpPr/>
          <p:nvPr/>
        </p:nvGrpSpPr>
        <p:grpSpPr>
          <a:xfrm>
            <a:off x="7004611" y="425722"/>
            <a:ext cx="2962513" cy="6061085"/>
            <a:chOff x="7004611" y="425722"/>
            <a:chExt cx="2962513" cy="6061085"/>
          </a:xfrm>
        </p:grpSpPr>
        <p:pic>
          <p:nvPicPr>
            <p:cNvPr id="16" name="Imagem 15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4611" y="425722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11081" y="935419"/>
              <a:ext cx="2749571" cy="48862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3787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/>
        </p:nvGrpSpPr>
        <p:grpSpPr>
          <a:xfrm>
            <a:off x="1963339" y="425723"/>
            <a:ext cx="2962513" cy="6061085"/>
            <a:chOff x="6852211" y="403293"/>
            <a:chExt cx="2962513" cy="6061085"/>
          </a:xfrm>
        </p:grpSpPr>
        <p:pic>
          <p:nvPicPr>
            <p:cNvPr id="14" name="Imagem 13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2211" y="403293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8" name="Grupo 7"/>
            <p:cNvGrpSpPr/>
            <p:nvPr/>
          </p:nvGrpSpPr>
          <p:grpSpPr>
            <a:xfrm>
              <a:off x="6969014" y="912989"/>
              <a:ext cx="2728905" cy="4908638"/>
              <a:chOff x="6969014" y="931097"/>
              <a:chExt cx="2728905" cy="4908638"/>
            </a:xfrm>
          </p:grpSpPr>
          <p:pic>
            <p:nvPicPr>
              <p:cNvPr id="5" name="Imagem 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9014" y="1122738"/>
                <a:ext cx="2728905" cy="4716997"/>
              </a:xfrm>
              <a:prstGeom prst="rect">
                <a:avLst/>
              </a:prstGeom>
            </p:spPr>
          </p:pic>
          <p:pic>
            <p:nvPicPr>
              <p:cNvPr id="18" name="Imagem 17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106"/>
              <a:stretch/>
            </p:blipFill>
            <p:spPr>
              <a:xfrm>
                <a:off x="6969015" y="931097"/>
                <a:ext cx="2728904" cy="191641"/>
              </a:xfrm>
              <a:prstGeom prst="rect">
                <a:avLst/>
              </a:prstGeom>
            </p:spPr>
          </p:pic>
        </p:grpSp>
      </p:grpSp>
      <p:sp>
        <p:nvSpPr>
          <p:cNvPr id="23" name="Elipse 22"/>
          <p:cNvSpPr/>
          <p:nvPr/>
        </p:nvSpPr>
        <p:spPr>
          <a:xfrm>
            <a:off x="2094309" y="3321253"/>
            <a:ext cx="1926312" cy="832918"/>
          </a:xfrm>
          <a:prstGeom prst="ellipse">
            <a:avLst/>
          </a:prstGeom>
          <a:noFill/>
          <a:ln w="57150">
            <a:solidFill>
              <a:srgbClr val="FC2D9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" name="Grupo 3"/>
          <p:cNvGrpSpPr/>
          <p:nvPr/>
        </p:nvGrpSpPr>
        <p:grpSpPr>
          <a:xfrm>
            <a:off x="7004611" y="425722"/>
            <a:ext cx="2962513" cy="6061085"/>
            <a:chOff x="7004611" y="425722"/>
            <a:chExt cx="2962513" cy="6061085"/>
          </a:xfrm>
        </p:grpSpPr>
        <p:pic>
          <p:nvPicPr>
            <p:cNvPr id="16" name="Imagem 15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4611" y="425722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0458" y="935419"/>
              <a:ext cx="2730817" cy="4908638"/>
            </a:xfrm>
            <a:prstGeom prst="rect">
              <a:avLst/>
            </a:prstGeom>
          </p:spPr>
        </p:pic>
      </p:grpSp>
      <p:pic>
        <p:nvPicPr>
          <p:cNvPr id="22" name="Imagem 21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4361" flipH="1" flipV="1">
            <a:off x="3843352" y="2269149"/>
            <a:ext cx="3082794" cy="242290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32185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/>
        </p:nvGrpSpPr>
        <p:grpSpPr>
          <a:xfrm>
            <a:off x="1963339" y="425723"/>
            <a:ext cx="2962513" cy="6061085"/>
            <a:chOff x="6852211" y="403293"/>
            <a:chExt cx="2962513" cy="6061085"/>
          </a:xfrm>
        </p:grpSpPr>
        <p:pic>
          <p:nvPicPr>
            <p:cNvPr id="14" name="Imagem 13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2211" y="403293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8" name="Grupo 7"/>
            <p:cNvGrpSpPr/>
            <p:nvPr/>
          </p:nvGrpSpPr>
          <p:grpSpPr>
            <a:xfrm>
              <a:off x="6969014" y="912989"/>
              <a:ext cx="2728905" cy="4908638"/>
              <a:chOff x="6969014" y="931097"/>
              <a:chExt cx="2728905" cy="4908638"/>
            </a:xfrm>
          </p:grpSpPr>
          <p:pic>
            <p:nvPicPr>
              <p:cNvPr id="5" name="Imagem 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9014" y="1122738"/>
                <a:ext cx="2728905" cy="4716997"/>
              </a:xfrm>
              <a:prstGeom prst="rect">
                <a:avLst/>
              </a:prstGeom>
            </p:spPr>
          </p:pic>
          <p:pic>
            <p:nvPicPr>
              <p:cNvPr id="18" name="Imagem 17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106"/>
              <a:stretch/>
            </p:blipFill>
            <p:spPr>
              <a:xfrm>
                <a:off x="6969015" y="931097"/>
                <a:ext cx="2728904" cy="191641"/>
              </a:xfrm>
              <a:prstGeom prst="rect">
                <a:avLst/>
              </a:prstGeom>
            </p:spPr>
          </p:pic>
        </p:grpSp>
      </p:grpSp>
      <p:sp>
        <p:nvSpPr>
          <p:cNvPr id="23" name="Elipse 22"/>
          <p:cNvSpPr/>
          <p:nvPr/>
        </p:nvSpPr>
        <p:spPr>
          <a:xfrm>
            <a:off x="2125080" y="3973102"/>
            <a:ext cx="2003300" cy="832918"/>
          </a:xfrm>
          <a:prstGeom prst="ellipse">
            <a:avLst/>
          </a:prstGeom>
          <a:noFill/>
          <a:ln w="57150">
            <a:solidFill>
              <a:srgbClr val="FC2D9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8476" flipH="1" flipV="1">
            <a:off x="3950099" y="2782279"/>
            <a:ext cx="2935489" cy="242290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6" name="Grupo 5"/>
          <p:cNvGrpSpPr/>
          <p:nvPr/>
        </p:nvGrpSpPr>
        <p:grpSpPr>
          <a:xfrm>
            <a:off x="7004611" y="425722"/>
            <a:ext cx="2962513" cy="6061085"/>
            <a:chOff x="7004611" y="425722"/>
            <a:chExt cx="2962513" cy="6061085"/>
          </a:xfrm>
        </p:grpSpPr>
        <p:pic>
          <p:nvPicPr>
            <p:cNvPr id="16" name="Imagem 15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4611" y="425722"/>
              <a:ext cx="2962513" cy="606108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" name="Imagem 1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1414" y="935419"/>
              <a:ext cx="2728906" cy="49086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34041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2676</TotalTime>
  <Words>18</Words>
  <Application>Microsoft Office PowerPoint</Application>
  <PresentationFormat>Widescreen</PresentationFormat>
  <Paragraphs>5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7" baseType="lpstr">
      <vt:lpstr>Amatic SC</vt:lpstr>
      <vt:lpstr>Arial</vt:lpstr>
      <vt:lpstr>Calibri</vt:lpstr>
      <vt:lpstr>Calibri Light</vt:lpstr>
      <vt:lpstr>Fredoka One</vt:lpstr>
      <vt:lpstr>Oregano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Giovana Gigi</dc:creator>
  <cp:lastModifiedBy>Gabriela</cp:lastModifiedBy>
  <cp:revision>104</cp:revision>
  <dcterms:created xsi:type="dcterms:W3CDTF">2017-11-02T19:05:09Z</dcterms:created>
  <dcterms:modified xsi:type="dcterms:W3CDTF">2018-06-24T22:29:36Z</dcterms:modified>
</cp:coreProperties>
</file>